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5782" autoAdjust="0"/>
  </p:normalViewPr>
  <p:slideViewPr>
    <p:cSldViewPr snapToGrid="0">
      <p:cViewPr varScale="1">
        <p:scale>
          <a:sx n="79" d="100"/>
          <a:sy n="79" d="100"/>
        </p:scale>
        <p:origin x="27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3ADCB-EC0E-46F6-9CDE-8A38D1B94C3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D39DD-24B1-449C-88A6-1A938DF2A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22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6D39DD-24B1-449C-88A6-1A938DF2A5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93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47AB2-5891-618A-97AA-26A4F50DB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7309BC-AA61-00B3-86BF-E81B8C783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F265F-67E0-4611-C320-B7182D214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298-45B2-4018-9E27-A81E94BEB11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A0035-C9EE-BAC0-A2CB-6E10EA383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DC1F0-6496-05C9-E8ED-96859DC9B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9C20-2282-4966-86DA-CF1691626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98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E94EE-3A08-6B57-1C9E-29DCEF014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725BD-7865-DD04-8289-93F1C2D4E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F7B1D-FE09-6025-913B-BC6ED4D46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298-45B2-4018-9E27-A81E94BEB11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44C5B-A258-FD15-2D70-1D3EBC30C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5DA6B-9352-D6D1-D8CC-BDD949A58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9C20-2282-4966-86DA-CF1691626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0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DF44-7C0A-1C2A-6CDA-59BD45C80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420538-79D3-E35D-FEC2-22139DB73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5F33F-7D24-9B6A-22BC-39B28287B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298-45B2-4018-9E27-A81E94BEB11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BA639-BED9-06B9-8412-43B6C1269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9AD4A-C9E7-84E5-D466-DCC5A8BF8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9C20-2282-4966-86DA-CF1691626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13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B3C0-342B-AB7B-8AF4-6CE0739E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D4220-B0A0-FDD2-A798-D4CB07091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D70F6A-660D-0B61-7211-D7A867B38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C5B73-D12E-8B00-DF93-293768513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298-45B2-4018-9E27-A81E94BEB11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768E1A-7A1F-2DE4-7D30-8B14DBFD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A73F3-8DA5-55FF-9F58-1102F25FC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9C20-2282-4966-86DA-CF1691626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94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61F31-2CD8-73FE-880B-021DC3061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C77BC-E6EB-C7B6-14BA-33C592F99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C7EFDC-4069-B042-62FD-5E40DAF36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09AE14-E40D-D301-E42D-4857EBB37D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278287-A94B-77A9-838D-9CADF0CBD3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01BE5F-E3CF-C876-3886-12E547781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298-45B2-4018-9E27-A81E94BEB11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50210F-E854-A08D-9751-96A538572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9AD48A-8CC8-A4E1-B190-3C01777BA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9C20-2282-4966-86DA-CF1691626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544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40898-4A4F-2501-AB7B-3E9272332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712B32-17E7-BD69-4A50-FC0B3823B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298-45B2-4018-9E27-A81E94BEB11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AE82A-5A8A-18E5-4035-8DE8F0AE7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A94433-A489-7159-C017-194E466C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9C20-2282-4966-86DA-CF1691626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6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77EA68-E4B4-BB60-F946-D71CE1638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298-45B2-4018-9E27-A81E94BEB11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3F98CD-9E15-E4AC-2184-8C02845AE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650CA-4B2E-F8C4-D7CB-62739655E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9C20-2282-4966-86DA-CF1691626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196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3988-B8CE-2802-A4F4-E7B068FCF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897C6-2125-FC8D-A0A6-42F1FFE73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FAD38-A263-EA92-75A3-9BEAB05FD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1CBE9-67CD-EC8F-30AB-D4D89140A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298-45B2-4018-9E27-A81E94BEB11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C09F6-2DBE-2B20-F49A-516BFDCF4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1BC885-C3C2-8FB4-7454-7C5E1689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9C20-2282-4966-86DA-CF1691626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46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E7F23-B042-30AC-EFA6-C8FEBF2D6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7A179D-B0C1-EAEE-4E1F-E214740243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B5B40-EE18-5FB2-2AC6-9A66886D81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585BFF-E64B-BD72-5D35-ED2D21CDB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298-45B2-4018-9E27-A81E94BEB11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B6A3A-F469-130C-89F9-18B09F05D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B3261-F5EC-21FD-F513-4FF8086CB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9C20-2282-4966-86DA-CF1691626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81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D4536-2817-7E20-7FE4-EF0B8865F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4DB4A-EFA5-356A-22BE-945E473EE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2F773-F74F-C42B-0B5F-538CA3CB4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298-45B2-4018-9E27-A81E94BEB11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6A2A4-919D-1AAE-42A0-7E2B64B89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76DA4-0360-DF1B-4A5F-78EF5199B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9C20-2282-4966-86DA-CF1691626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59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3C73CC-09A5-A18E-57D1-FF93259E0E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1DB4C1-F2BE-675B-C2CD-CCBA47469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E1EDD-700B-459A-3CD8-FAD3F3170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298-45B2-4018-9E27-A81E94BEB11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819DF-6BB7-A471-FBD7-56AAEF6F3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3958A-1A8F-6C0C-7A6B-42DE92879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C9C20-2282-4966-86DA-CF1691626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9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7F0690-5328-5ED8-FF9F-72CA531EE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21884-BEF8-AA6E-2BE6-4EFC4B9DD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F8C09-5356-7D1F-92AB-523ED9D4A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5C6298-45B2-4018-9E27-A81E94BEB11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DCAAA-26A3-6292-691A-D4CD8C2319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8545C-16DF-9D57-7D3E-8428FA6C3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9C9C20-2282-4966-86DA-CF1691626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910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7846EF7-1BB8-9880-AC62-A5AF82315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1872340"/>
              </p:ext>
            </p:extLst>
          </p:nvPr>
        </p:nvGraphicFramePr>
        <p:xfrm>
          <a:off x="0" y="1"/>
          <a:ext cx="12191999" cy="68324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4442">
                  <a:extLst>
                    <a:ext uri="{9D8B030D-6E8A-4147-A177-3AD203B41FA5}">
                      <a16:colId xmlns:a16="http://schemas.microsoft.com/office/drawing/2014/main" val="26989348"/>
                    </a:ext>
                  </a:extLst>
                </a:gridCol>
                <a:gridCol w="1618885">
                  <a:extLst>
                    <a:ext uri="{9D8B030D-6E8A-4147-A177-3AD203B41FA5}">
                      <a16:colId xmlns:a16="http://schemas.microsoft.com/office/drawing/2014/main" val="4163236298"/>
                    </a:ext>
                  </a:extLst>
                </a:gridCol>
                <a:gridCol w="2068581">
                  <a:extLst>
                    <a:ext uri="{9D8B030D-6E8A-4147-A177-3AD203B41FA5}">
                      <a16:colId xmlns:a16="http://schemas.microsoft.com/office/drawing/2014/main" val="4122671646"/>
                    </a:ext>
                  </a:extLst>
                </a:gridCol>
                <a:gridCol w="1690103">
                  <a:extLst>
                    <a:ext uri="{9D8B030D-6E8A-4147-A177-3AD203B41FA5}">
                      <a16:colId xmlns:a16="http://schemas.microsoft.com/office/drawing/2014/main" val="2917903483"/>
                    </a:ext>
                  </a:extLst>
                </a:gridCol>
                <a:gridCol w="2422790">
                  <a:extLst>
                    <a:ext uri="{9D8B030D-6E8A-4147-A177-3AD203B41FA5}">
                      <a16:colId xmlns:a16="http://schemas.microsoft.com/office/drawing/2014/main" val="2115919214"/>
                    </a:ext>
                  </a:extLst>
                </a:gridCol>
                <a:gridCol w="1637384">
                  <a:extLst>
                    <a:ext uri="{9D8B030D-6E8A-4147-A177-3AD203B41FA5}">
                      <a16:colId xmlns:a16="http://schemas.microsoft.com/office/drawing/2014/main" val="1295544347"/>
                    </a:ext>
                  </a:extLst>
                </a:gridCol>
                <a:gridCol w="1689814">
                  <a:extLst>
                    <a:ext uri="{9D8B030D-6E8A-4147-A177-3AD203B41FA5}">
                      <a16:colId xmlns:a16="http://schemas.microsoft.com/office/drawing/2014/main" val="3543568845"/>
                    </a:ext>
                  </a:extLst>
                </a:gridCol>
              </a:tblGrid>
              <a:tr h="271360">
                <a:tc gridSpan="7">
                  <a:txBody>
                    <a:bodyPr/>
                    <a:lstStyle/>
                    <a:p>
                      <a:pPr algn="ctr"/>
                      <a:r>
                        <a:rPr kumimoji="0" lang="en-US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ORNL DNN R&amp;D UNIVERSITY CONSORTIA INTERNS, AND RESEARCH COLLABORATORS (RC), AND POST-DOCS (PD) SINCE 2022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5731"/>
                  </a:ext>
                </a:extLst>
              </a:tr>
              <a:tr h="265401">
                <a:tc gridSpan="2"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306171"/>
                  </a:ext>
                </a:extLst>
              </a:tr>
              <a:tr h="256284">
                <a:tc rowSpan="2">
                  <a:txBody>
                    <a:bodyPr/>
                    <a:lstStyle/>
                    <a:p>
                      <a:r>
                        <a:rPr lang="en-US" sz="1300" dirty="0"/>
                        <a:t>CNF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Pre/Post Bachelors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401251"/>
                  </a:ext>
                </a:extLst>
              </a:tr>
              <a:tr h="75377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Grad Fellows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Chris Brady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Chris Brady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Dehlia Lang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Delaney Ryan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Soia </a:t>
                      </a:r>
                      <a:r>
                        <a:rPr kumimoji="0" lang="en-US" sz="11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Asadchykh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James Krec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Dehlia Lang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742514"/>
                  </a:ext>
                </a:extLst>
              </a:tr>
              <a:tr h="256284">
                <a:tc rowSpan="2">
                  <a:txBody>
                    <a:bodyPr/>
                    <a:lstStyle/>
                    <a:p>
                      <a:r>
                        <a:rPr lang="en-US" sz="1300" dirty="0"/>
                        <a:t>DNN </a:t>
                      </a:r>
                      <a:r>
                        <a:rPr lang="en-US" sz="1300" dirty="0" err="1"/>
                        <a:t>TecH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Pre/Post Bachelors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Nathan Thompson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325720"/>
                  </a:ext>
                </a:extLst>
              </a:tr>
              <a:tr h="13549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Grad Fellows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Madison Ell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Riana Guha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Seokchan Oh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Noah Marks </a:t>
                      </a:r>
                      <a:r>
                        <a:rPr lang="en-US" sz="1100" baseline="30000" dirty="0"/>
                        <a:t>RC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Benjamin Passyn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Joseph Specht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Kala Perry </a:t>
                      </a:r>
                      <a:r>
                        <a:rPr lang="en-US" sz="1100" baseline="30000" dirty="0"/>
                        <a:t>RC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864365"/>
                  </a:ext>
                </a:extLst>
              </a:tr>
              <a:tr h="256284">
                <a:tc rowSpan="2">
                  <a:txBody>
                    <a:bodyPr/>
                    <a:lstStyle/>
                    <a:p>
                      <a:r>
                        <a:rPr lang="en-US" sz="1300" dirty="0"/>
                        <a:t>ETI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Pre/Post Bachelors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25625"/>
                  </a:ext>
                </a:extLst>
              </a:tr>
              <a:tr h="58794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Grad Fellows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Matthew </a:t>
                      </a:r>
                      <a:r>
                        <a:rPr lang="en-US" sz="1100" dirty="0" err="1"/>
                        <a:t>Krupcale</a:t>
                      </a:r>
                      <a:r>
                        <a:rPr lang="en-US" sz="1100" dirty="0"/>
                        <a:t> </a:t>
                      </a:r>
                      <a:r>
                        <a:rPr lang="en-US" sz="1100" baseline="30000" dirty="0"/>
                        <a:t>PD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/>
                        <a:t>Jordan Stomps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Patrick Snarr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Jordan Stomps </a:t>
                      </a:r>
                      <a:r>
                        <a:rPr kumimoji="0" lang="en-US" sz="1100" b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RC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Shae Cole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Francisco Gonzalez- Castillio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Alex </a:t>
                      </a:r>
                      <a:r>
                        <a:rPr lang="en-US" sz="1100" dirty="0" err="1"/>
                        <a:t>Pfundheller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Abby Robb Taylor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751171"/>
                  </a:ext>
                </a:extLst>
              </a:tr>
              <a:tr h="256284">
                <a:tc rowSpan="2">
                  <a:txBody>
                    <a:bodyPr/>
                    <a:lstStyle/>
                    <a:p>
                      <a:r>
                        <a:rPr lang="en-US" sz="1300" dirty="0"/>
                        <a:t>MTV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Pre/Post Bachelors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876735"/>
                  </a:ext>
                </a:extLst>
              </a:tr>
              <a:tr h="4221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Grad Fellows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Colton Graham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Brad Nethercutt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616507"/>
                  </a:ext>
                </a:extLst>
              </a:tr>
              <a:tr h="422116">
                <a:tc rowSpan="2">
                  <a:txBody>
                    <a:bodyPr/>
                    <a:lstStyle/>
                    <a:p>
                      <a:r>
                        <a:rPr lang="en-US" sz="1300" dirty="0"/>
                        <a:t>NSSC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Pre/Post Bachelors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Bernadette Brezinski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Markus 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2575" indent="-282575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Owen Bloise</a:t>
                      </a:r>
                    </a:p>
                    <a:p>
                      <a:pPr marL="282575" indent="-282575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Andrew Politz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160867"/>
                  </a:ext>
                </a:extLst>
              </a:tr>
              <a:tr h="125127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Grad Fellows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Dinara Ermakova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9863" marR="0" lvl="0" indent="-1698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Matthew </a:t>
                      </a:r>
                      <a:r>
                        <a:rPr kumimoji="0" lang="en-US" sz="11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deJong</a:t>
                      </a:r>
                      <a:endParaRPr kumimoji="0" lang="en-US" sz="11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Joel Castillo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Matthew </a:t>
                      </a:r>
                      <a:r>
                        <a:rPr lang="en-US" sz="1100" dirty="0" err="1"/>
                        <a:t>deJong</a:t>
                      </a:r>
                      <a:endParaRPr lang="en-US" sz="11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Alexander </a:t>
                      </a:r>
                      <a:r>
                        <a:rPr kumimoji="0" lang="en-US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DePillis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Kara Krogh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Josephine Libero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Rebecca Mann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Ousmane Ndiaye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Lavanya Upadhyaya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2575" marR="0" lvl="0" indent="-2825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Lance Drouet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Emma Houston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Ousmane Ndiaye</a:t>
                      </a:r>
                    </a:p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Owen Bloise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Brison Cowan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Edward Cowles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/>
                        <a:t>Benjamin 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149843"/>
                  </a:ext>
                </a:extLst>
              </a:tr>
              <a:tr h="256284">
                <a:tc gridSpan="2"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TOTALS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612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217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168</Words>
  <Application>Microsoft Office PowerPoint</Application>
  <PresentationFormat>Widescreen</PresentationFormat>
  <Paragraphs>74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Jr, Benjamin</dc:creator>
  <cp:lastModifiedBy>Thomas Jr, Benjamin</cp:lastModifiedBy>
  <cp:revision>5</cp:revision>
  <cp:lastPrinted>2026-09-23T12:53:35Z</cp:lastPrinted>
  <dcterms:created xsi:type="dcterms:W3CDTF">2026-09-22T13:51:59Z</dcterms:created>
  <dcterms:modified xsi:type="dcterms:W3CDTF">2026-09-23T18:27:04Z</dcterms:modified>
</cp:coreProperties>
</file>